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13" r:id="rId2"/>
  </p:sldMasterIdLst>
  <p:notesMasterIdLst>
    <p:notesMasterId r:id="rId19"/>
  </p:notesMasterIdLst>
  <p:sldIdLst>
    <p:sldId id="347" r:id="rId3"/>
    <p:sldId id="350" r:id="rId4"/>
    <p:sldId id="296" r:id="rId5"/>
    <p:sldId id="345" r:id="rId6"/>
    <p:sldId id="351" r:id="rId7"/>
    <p:sldId id="352" r:id="rId8"/>
    <p:sldId id="353" r:id="rId9"/>
    <p:sldId id="354" r:id="rId10"/>
    <p:sldId id="346" r:id="rId11"/>
    <p:sldId id="355" r:id="rId12"/>
    <p:sldId id="356" r:id="rId13"/>
    <p:sldId id="357" r:id="rId14"/>
    <p:sldId id="360" r:id="rId15"/>
    <p:sldId id="358" r:id="rId16"/>
    <p:sldId id="359" r:id="rId17"/>
    <p:sldId id="349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78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8CE93-3421-4A9C-A82A-A596695197CE}" type="datetimeFigureOut">
              <a:rPr lang="zh-CN" altLang="en-US" smtClean="0"/>
              <a:t>2025-09-22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D60EB-E9B4-4072-ADC6-C3A0134EA1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174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81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419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681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78520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5762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712371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4351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37886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4049485" y="3734673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2704032" y="188911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8748428" y="4011025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audio" Target="../media/audio1.wav"/><Relationship Id="rId4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7623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22" r:id="rId5"/>
    <p:sldLayoutId id="2147483660" r:id="rId6"/>
    <p:sldLayoutId id="2147483699" r:id="rId7"/>
    <p:sldLayoutId id="2147483652" r:id="rId8"/>
    <p:sldLayoutId id="2147483682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4" action="ppaction://hlinksldjump" highlightClick="1">
              <a:snd r:embed="rId5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03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20" r:id="rId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1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节　声音的产生与传播</a:t>
            </a:r>
          </a:p>
        </p:txBody>
      </p:sp>
    </p:spTree>
    <p:extLst>
      <p:ext uri="{BB962C8B-B14F-4D97-AF65-F5344CB8AC3E}">
        <p14:creationId xmlns:p14="http://schemas.microsoft.com/office/powerpoint/2010/main" val="86895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049799"/>
            <a:ext cx="11430000" cy="33929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规律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总结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声音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的产生与传播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产生。声音是由物体的振动产生的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固体、液体、气体都可以产生声音。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传播。声音以波的形式传播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且声音的传播需要介质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传声的介质既可以是气体、固体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也可以是液体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真空不能传声。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探究方法。探究声音的产生时常常用到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转换法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探究真空不能传播声音时常常用到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理想实验法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4159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589216"/>
            <a:ext cx="11430000" cy="22726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人说话时发出声音是靠声带的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通常情况下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人们彼此之间能听到对方说话的声音是因为声波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通过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这种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介质传播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太空中通话用无线电波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是因为声音在真空中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能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不能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传播。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979979" y="1593629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振动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631620" y="2146343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空气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407626" y="2700641"/>
            <a:ext cx="992579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不能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5963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233373"/>
            <a:ext cx="11430000" cy="17125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探究问题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二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声速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的相关计算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一辆匀速行驶的汽车在距前面山崖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440 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处鸣笛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经过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后听到回声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已知空气中的声速为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340 m/s,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5" name="LW8QXR109.eps" descr="id:214749300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92717" y="1954130"/>
            <a:ext cx="6517186" cy="1789415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381000" y="3751782"/>
            <a:ext cx="11430000" cy="17125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鸣笛声从发出到反射传回驾驶员耳中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通过的路程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汽车从鸣笛到听到回声这段时间内通过的路程。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汽车行驶的速度大小。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81000" y="5464302"/>
            <a:ext cx="567174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答案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(1)850 m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(2)30 m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(3)12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m/s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1945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矩形 3"/>
              <p:cNvSpPr>
                <a:spLocks noChangeAspect="1"/>
              </p:cNvSpPr>
              <p:nvPr/>
            </p:nvSpPr>
            <p:spPr>
              <a:xfrm>
                <a:off x="381000" y="527073"/>
                <a:ext cx="11430000" cy="4713406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 sz="2800" dirty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这段过程汽车行驶的时间与鸣笛声的传播时间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车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=t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声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s,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鸣笛声传播的路程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声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=v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声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声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340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m/s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850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由题意可知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总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=s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车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+s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声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880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m,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汽车行驶的路程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车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=s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总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-s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声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880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850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(3)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汽车的速度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车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80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车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80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车</m:t>
                            </m:r>
                          </m:sub>
                        </m:sSub>
                      </m:den>
                    </m:f>
                    <m:r>
                      <a:rPr lang="en-US" altLang="zh-CN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30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m</m:t>
                        </m:r>
                      </m:num>
                      <m:den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s</m:t>
                        </m:r>
                      </m:den>
                    </m:f>
                  </m:oMath>
                </a14:m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12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m/s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527073"/>
                <a:ext cx="11430000" cy="4713406"/>
              </a:xfrm>
              <a:prstGeom prst="rect">
                <a:avLst/>
              </a:prstGeom>
              <a:blipFill rotWithShape="0">
                <a:blip r:embed="rId2"/>
                <a:stretch>
                  <a:fillRect l="-1120" t="-2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22203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388888"/>
            <a:ext cx="11430000" cy="281365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思路导引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已知空气中的声速和鸣笛声传播的时间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可以算出鸣笛声传播的路程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根据汽车行驶路程和鸣笛声传播路程之和等于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880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可得到汽车行驶的路程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由于汽车行驶的时间与鸣笛声传播的时间相同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根据速度公式可算出汽车的速度。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596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706366"/>
            <a:ext cx="11430000" cy="33929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我国南极科考队的一艘测量船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上午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8:00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从基地出发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前往距基地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144 km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远的海域进行探测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要求中午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12:00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前到达目的地。到达目的地后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科考人员将一束超声波垂直向海底发射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测出从发射超声波到接受发射回波所用的时间是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s,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声音在水中的传播速度是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1 500 m/s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测量船至少以多大的速度航行才能按时到达目的地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求所测的海水深度。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81000" y="4099346"/>
            <a:ext cx="4653838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答案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(1)36 km/h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(2)6 000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9448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867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dirty="0">
              <a:ln w="22225">
                <a:solidFill>
                  <a:srgbClr val="ED7D31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4053938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目标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学习概览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405393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4053937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02533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目标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学习概览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aphicFrame>
        <p:nvGraphicFramePr>
          <p:cNvPr id="14" name="表格 1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078624709"/>
              </p:ext>
            </p:extLst>
          </p:nvPr>
        </p:nvGraphicFramePr>
        <p:xfrm>
          <a:off x="381000" y="1231599"/>
          <a:ext cx="11430000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6176319"/>
                <a:gridCol w="5253681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素养目标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思维导图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通过动手操作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使物体发声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总结发声体的共同特征。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物理观念、科学探究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结合演示实验和信息交流的情境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总结出声音传播的条件。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物理观念、科学探究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举例说明声音在不同介质中的传播速度不同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分析数据归纳出影响声速大小的因素。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物理观念、科学探究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8" name="25MKG64.ep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29348" y="1888643"/>
            <a:ext cx="3867020" cy="2490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12" name="LW8QXR106.eps" descr="id:2147492929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97966" y="1814275"/>
            <a:ext cx="2301661" cy="2210185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381000" y="1091338"/>
            <a:ext cx="3775393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知识点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一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声音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的产生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4024460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发声的橡皮筋在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声音是由物体的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产生的。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523593" y="4024460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振动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3523593" y="4591930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振动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81000" y="69534"/>
            <a:ext cx="11430000" cy="619374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知识点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二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声音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的传播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形式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声音以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的形式传播着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因此我们把它叫作声波。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条件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声音的传播需要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固体、液体和气体都可以传声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真空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能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不能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传声。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altLang="zh-CN" sz="28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知识点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三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声速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声速大小与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有关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 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℃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时空气中的声速是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声音在传播过程中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遇到障碍物会被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。当障碍物离人较远时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发出的声音经过较长的时间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大于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s)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回到耳边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人们就能把回声与原声区分开。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155731" y="621516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波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416972" y="1169195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介质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80393" y="1748403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不能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416565" y="3390855"/>
            <a:ext cx="2069797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介质的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种类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553608" y="3390855"/>
            <a:ext cx="2069797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介质的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温度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55177" y="3964006"/>
            <a:ext cx="1420582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340 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m/s </a:t>
            </a:r>
            <a:endParaRPr lang="zh-CN" altLang="en-US" sz="2800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6460227" y="4511041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反射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757111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786198"/>
            <a:ext cx="11430000" cy="395313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微判断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声音是由物体振动产生的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有振动就一定可以听到声音。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远处的同学停止敲鼓后仍能听到鼓声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可知声音不一定是由物体的振动产生的。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真空罩里的闹钟响铃时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外面仍能听到微弱的铃声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说明真空也能传声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8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声音在空气中的传播速度为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340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m/s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声音在固体中的传播速度一定大于在液体中的传播速度。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0883376" y="828238"/>
            <a:ext cx="545342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</a:rPr>
              <a:t>×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096727" y="1942334"/>
            <a:ext cx="545342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</a:rPr>
              <a:t>×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1009499" y="3045920"/>
            <a:ext cx="545342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</a:rPr>
              <a:t>×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857913" y="3613832"/>
            <a:ext cx="545342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</a:rPr>
              <a:t>×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9989996" y="4181744"/>
            <a:ext cx="545342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</a:rPr>
              <a:t>×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68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283661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教材素材再利用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将正在响铃的闹钟放置于玻璃罩中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用抽气机将玻璃罩内的空气慢慢抽走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会听到闹钟的声音越来越弱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直至听不见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但仍能看见闹钟在振动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这说明声音的传播需要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不能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传声。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4" name="LW8QXR107.eps" descr="id:214749295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85500" y="2616606"/>
            <a:ext cx="2001331" cy="2563281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8053552" y="1408093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介质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0029497" y="1397583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真空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516755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802625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鼓面的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带动周围的空气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形成了疏密相间的波动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向远处传播。我们把它叫作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5" name="LW8QXR108.eps" descr="id:214749297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38807" y="1979706"/>
            <a:ext cx="4151896" cy="2451304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744311" y="813135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振动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969683" y="802625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振动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550572" y="1379477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声波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861216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816890"/>
            <a:ext cx="11430000" cy="33929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探究问题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一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声音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的产生与传播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有关声音的产生和传播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下列说法正确的是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声音可以在真空中传播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正在发声的物体一定在振动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声音在空气中的传播速度是最快的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只要物体在振动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就一定能听到声音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8584150" y="1387041"/>
            <a:ext cx="42351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4207768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声音不可以在真空中传播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正在发声的物体一定在振动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声音在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℃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的空气中的传播速度约为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340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m/s,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是比较慢的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物体振动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不一定听到声音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例如放在真空罩中响铃的闹钟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301</TotalTime>
  <Words>923</Words>
  <Application>Microsoft Office PowerPoint</Application>
  <PresentationFormat>宽屏</PresentationFormat>
  <Paragraphs>89</Paragraphs>
  <Slides>16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33" baseType="lpstr">
      <vt:lpstr>NEU-BZ-S92</vt:lpstr>
      <vt:lpstr>方正兰亭中黑_GBK</vt:lpstr>
      <vt:lpstr>方正书宋_GBK</vt:lpstr>
      <vt:lpstr>方正正黑简体</vt:lpstr>
      <vt:lpstr>仿宋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1_Office 主题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41</cp:revision>
  <dcterms:created xsi:type="dcterms:W3CDTF">2021-07-19T03:09:34Z</dcterms:created>
  <dcterms:modified xsi:type="dcterms:W3CDTF">2025-09-22T05:13:01Z</dcterms:modified>
</cp:coreProperties>
</file>